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7" r:id="rId3"/>
    <p:sldId id="261" r:id="rId4"/>
    <p:sldId id="262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1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4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766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675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9872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9478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9927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6108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65344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3495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7520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378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3054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0FECF3-97A6-4C3C-A082-1C23299BC763}" type="datetimeFigureOut">
              <a:rPr lang="en-US" smtClean="0"/>
              <a:t>5/22/24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0AB88-199F-4154-8159-5DB562101C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6431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V="1">
            <a:off x="2852047" y="9905"/>
            <a:ext cx="6474052" cy="682237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45029" y="184068"/>
            <a:ext cx="6687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A375</a:t>
            </a:r>
          </a:p>
        </p:txBody>
      </p:sp>
    </p:spTree>
    <p:extLst>
      <p:ext uri="{BB962C8B-B14F-4D97-AF65-F5344CB8AC3E}">
        <p14:creationId xmlns:p14="http://schemas.microsoft.com/office/powerpoint/2010/main" val="2461257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V="1">
            <a:off x="6682162" y="590393"/>
            <a:ext cx="5075033" cy="545671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 flipV="1">
            <a:off x="444245" y="590392"/>
            <a:ext cx="5075036" cy="545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501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V="1">
            <a:off x="3186327" y="68070"/>
            <a:ext cx="6407789" cy="675706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045029" y="184068"/>
            <a:ext cx="8354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IPC298</a:t>
            </a:r>
          </a:p>
        </p:txBody>
      </p:sp>
    </p:spTree>
    <p:extLst>
      <p:ext uri="{BB962C8B-B14F-4D97-AF65-F5344CB8AC3E}">
        <p14:creationId xmlns:p14="http://schemas.microsoft.com/office/powerpoint/2010/main" val="1321027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 flipV="1">
            <a:off x="6215581" y="505587"/>
            <a:ext cx="5723343" cy="58735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 flipV="1">
            <a:off x="275325" y="505588"/>
            <a:ext cx="5723344" cy="5873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0962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2</Words>
  <Application>Microsoft Macintosh PowerPoint</Application>
  <PresentationFormat>Widescreen</PresentationFormat>
  <Paragraphs>2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>F. Hoffmann-La Roche, Ltd.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E43F36 12EDE2 10ACEF E8F7FD</dc:title>
  <dc:creator>Mroue, Rana {GRBC~South San Francisco}</dc:creator>
  <cp:lastModifiedBy>Gerosa, Luca {GRBP~South San Francisco}</cp:lastModifiedBy>
  <cp:revision>10</cp:revision>
  <dcterms:created xsi:type="dcterms:W3CDTF">2024-05-22T18:17:45Z</dcterms:created>
  <dcterms:modified xsi:type="dcterms:W3CDTF">2024-05-22T23:03:00Z</dcterms:modified>
</cp:coreProperties>
</file>

<file path=docProps/thumbnail.jpeg>
</file>